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EC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60"/>
  </p:normalViewPr>
  <p:slideViewPr>
    <p:cSldViewPr snapToGrid="0">
      <p:cViewPr varScale="1">
        <p:scale>
          <a:sx n="81" d="100"/>
          <a:sy n="81" d="100"/>
        </p:scale>
        <p:origin x="341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5436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46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150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066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176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93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7710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262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678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052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5871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6FBAAA-7DF5-E548-A094-259E15154D3C}" type="datetimeFigureOut">
              <a:rPr lang="en-US" smtClean="0"/>
              <a:t>6/2/25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5240F63-F1D0-0E47-9781-135101B8B4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96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FFF2C-4BD9-F4C8-22E7-98FB07166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CB092B-74CF-9E39-201B-580AA578B0A8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/>
          <a:srcRect/>
          <a:stretch/>
        </p:blipFill>
        <p:spPr>
          <a:xfrm>
            <a:off x="6350" y="6350"/>
            <a:ext cx="7759700" cy="100457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0D521F96-8987-8FC8-4E32-7AE12647141D}"/>
              </a:ext>
            </a:extLst>
          </p:cNvPr>
          <p:cNvSpPr/>
          <p:nvPr/>
        </p:nvSpPr>
        <p:spPr>
          <a:xfrm>
            <a:off x="1482045" y="6961111"/>
            <a:ext cx="4808305" cy="681926"/>
          </a:xfrm>
          <a:prstGeom prst="rect">
            <a:avLst/>
          </a:prstGeom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CA55C95-D155-A0FF-91AD-0236118D9428}"/>
              </a:ext>
            </a:extLst>
          </p:cNvPr>
          <p:cNvSpPr txBox="1"/>
          <p:nvPr/>
        </p:nvSpPr>
        <p:spPr>
          <a:xfrm>
            <a:off x="1670355" y="7110499"/>
            <a:ext cx="443168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000" b="0" i="0" cap="all" dirty="0">
                <a:solidFill>
                  <a:schemeClr val="bg1"/>
                </a:solidFill>
                <a:effectLst/>
              </a:rPr>
              <a:t>ADD LOCATION HERE OR DELETE BOX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F36907-4CA6-10FB-E068-FDE97963C819}"/>
              </a:ext>
            </a:extLst>
          </p:cNvPr>
          <p:cNvSpPr txBox="1"/>
          <p:nvPr/>
        </p:nvSpPr>
        <p:spPr>
          <a:xfrm>
            <a:off x="1670355" y="7792425"/>
            <a:ext cx="4431689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/>
            <a:r>
              <a:rPr lang="en-US" sz="2200" b="0" i="0" cap="all" dirty="0">
                <a:solidFill>
                  <a:srgbClr val="FAEC31"/>
                </a:solidFill>
                <a:effectLst/>
              </a:rPr>
              <a:t>Add more info here or delete</a:t>
            </a:r>
          </a:p>
          <a:p>
            <a:pPr algn="ctr" rtl="0"/>
            <a:endParaRPr lang="en-US" sz="2200" cap="all" dirty="0">
              <a:solidFill>
                <a:schemeClr val="bg1"/>
              </a:solidFill>
            </a:endParaRPr>
          </a:p>
          <a:p>
            <a:pPr algn="ctr" rtl="0"/>
            <a:endParaRPr lang="en-US" sz="2200" b="0" i="0" cap="all" dirty="0">
              <a:solidFill>
                <a:schemeClr val="bg1"/>
              </a:solidFill>
              <a:effectLst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3595F39-C6D4-6767-7AA5-9677EEE4701F}"/>
              </a:ext>
            </a:extLst>
          </p:cNvPr>
          <p:cNvSpPr txBox="1"/>
          <p:nvPr/>
        </p:nvSpPr>
        <p:spPr>
          <a:xfrm>
            <a:off x="10168759" y="5139559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39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275CB4C3DC758343A5A381226EF48BEA" ma:contentTypeVersion="14" ma:contentTypeDescription="Crear nuevo documento." ma:contentTypeScope="" ma:versionID="1fede2405f41a6cd458991b51b2408ca">
  <xsd:schema xmlns:xsd="http://www.w3.org/2001/XMLSchema" xmlns:xs="http://www.w3.org/2001/XMLSchema" xmlns:p="http://schemas.microsoft.com/office/2006/metadata/properties" xmlns:ns2="5b04410f-d708-471b-ad8a-28bebd431215" xmlns:ns3="b3fdf806-ded1-4211-a4e9-ad6058726384" targetNamespace="http://schemas.microsoft.com/office/2006/metadata/properties" ma:root="true" ma:fieldsID="17b7bbd25f34cb2213ac6ace69a18de3" ns2:_="" ns3:_="">
    <xsd:import namespace="5b04410f-d708-471b-ad8a-28bebd431215"/>
    <xsd:import namespace="b3fdf806-ded1-4211-a4e9-ad605872638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DateTaken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MediaServiceBillingMetadata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04410f-d708-471b-ad8a-28bebd4312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MediaServiceBillingMetadata" ma:index="17" nillable="true" ma:displayName="MediaServiceBillingMetadata" ma:hidden="true" ma:internalName="MediaServiceBillingMetadata" ma:readOnly="true">
      <xsd:simpleType>
        <xsd:restriction base="dms:Note"/>
      </xsd:simpleType>
    </xsd:element>
    <xsd:element name="lcf76f155ced4ddcb4097134ff3c332f" ma:index="19" nillable="true" ma:taxonomy="true" ma:internalName="lcf76f155ced4ddcb4097134ff3c332f" ma:taxonomyFieldName="MediaServiceImageTags" ma:displayName="Etiquetas de imagen" ma:readOnly="false" ma:fieldId="{5cf76f15-5ced-4ddc-b409-7134ff3c332f}" ma:taxonomyMulti="true" ma:sspId="eb50f372-2eb4-476a-b7a7-55f686e1992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fdf806-ded1-4211-a4e9-ad6058726384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1a48349c-db90-4d93-98be-16aafd37dd11}" ma:internalName="TaxCatchAll" ma:showField="CatchAllData" ma:web="b3fdf806-ded1-4211-a4e9-ad605872638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3fdf806-ded1-4211-a4e9-ad6058726384" xsi:nil="true"/>
    <lcf76f155ced4ddcb4097134ff3c332f xmlns="5b04410f-d708-471b-ad8a-28bebd431215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4612DB8-70F8-41D6-9BE6-05346CDC0EF6}"/>
</file>

<file path=customXml/itemProps2.xml><?xml version="1.0" encoding="utf-8"?>
<ds:datastoreItem xmlns:ds="http://schemas.openxmlformats.org/officeDocument/2006/customXml" ds:itemID="{FE6DE8F6-6FBD-4732-8F4D-55327FD8D148}"/>
</file>

<file path=customXml/itemProps3.xml><?xml version="1.0" encoding="utf-8"?>
<ds:datastoreItem xmlns:ds="http://schemas.openxmlformats.org/officeDocument/2006/customXml" ds:itemID="{9D4F5331-DFA4-468F-83C2-7D1796204FF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1217</TotalTime>
  <Words>12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Valentina Silva</dc:creator>
  <cp:lastModifiedBy>Valentina Silva</cp:lastModifiedBy>
  <cp:revision>11</cp:revision>
  <dcterms:created xsi:type="dcterms:W3CDTF">2025-05-29T21:03:48Z</dcterms:created>
  <dcterms:modified xsi:type="dcterms:W3CDTF">2025-06-02T17:20:12Z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0x010100275CB4C3DC758343A5A381226EF48BEA</vt:lpwstr>
  </property>
</Properties>
</file>